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345" r:id="rId5"/>
    <p:sldId id="259" r:id="rId6"/>
    <p:sldId id="260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331" r:id="rId27"/>
    <p:sldId id="334" r:id="rId28"/>
    <p:sldId id="273" r:id="rId29"/>
    <p:sldId id="274" r:id="rId30"/>
    <p:sldId id="275" r:id="rId31"/>
    <p:sldId id="330" r:id="rId32"/>
    <p:sldId id="329" r:id="rId33"/>
    <p:sldId id="346" r:id="rId34"/>
    <p:sldId id="348" r:id="rId35"/>
    <p:sldId id="328" r:id="rId36"/>
    <p:sldId id="276" r:id="rId37"/>
    <p:sldId id="277" r:id="rId38"/>
    <p:sldId id="347" r:id="rId39"/>
    <p:sldId id="349" r:id="rId40"/>
    <p:sldId id="332" r:id="rId41"/>
    <p:sldId id="278" r:id="rId42"/>
    <p:sldId id="333" r:id="rId43"/>
    <p:sldId id="279" r:id="rId44"/>
    <p:sldId id="336" r:id="rId45"/>
    <p:sldId id="335" r:id="rId46"/>
    <p:sldId id="280" r:id="rId47"/>
    <p:sldId id="281" r:id="rId48"/>
    <p:sldId id="282" r:id="rId49"/>
    <p:sldId id="283" r:id="rId50"/>
    <p:sldId id="284" r:id="rId51"/>
    <p:sldId id="285" r:id="rId52"/>
    <p:sldId id="286" r:id="rId53"/>
    <p:sldId id="287" r:id="rId54"/>
    <p:sldId id="288" r:id="rId55"/>
    <p:sldId id="289" r:id="rId56"/>
    <p:sldId id="290" r:id="rId57"/>
    <p:sldId id="291" r:id="rId58"/>
    <p:sldId id="292" r:id="rId59"/>
    <p:sldId id="293" r:id="rId60"/>
    <p:sldId id="294" r:id="rId61"/>
    <p:sldId id="295" r:id="rId62"/>
    <p:sldId id="337" r:id="rId63"/>
    <p:sldId id="338" r:id="rId64"/>
    <p:sldId id="339" r:id="rId65"/>
    <p:sldId id="340" r:id="rId66"/>
    <p:sldId id="296" r:id="rId67"/>
    <p:sldId id="341" r:id="rId68"/>
    <p:sldId id="298" r:id="rId69"/>
    <p:sldId id="299" r:id="rId70"/>
    <p:sldId id="301" r:id="rId71"/>
    <p:sldId id="300" r:id="rId72"/>
    <p:sldId id="302" r:id="rId73"/>
    <p:sldId id="303" r:id="rId74"/>
    <p:sldId id="304" r:id="rId75"/>
    <p:sldId id="305" r:id="rId76"/>
    <p:sldId id="306" r:id="rId77"/>
    <p:sldId id="308" r:id="rId78"/>
    <p:sldId id="342" r:id="rId79"/>
    <p:sldId id="307" r:id="rId80"/>
    <p:sldId id="309" r:id="rId81"/>
    <p:sldId id="310" r:id="rId82"/>
    <p:sldId id="311" r:id="rId83"/>
    <p:sldId id="312" r:id="rId84"/>
    <p:sldId id="313" r:id="rId85"/>
    <p:sldId id="314" r:id="rId86"/>
    <p:sldId id="315" r:id="rId87"/>
    <p:sldId id="316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5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19DE6-4AA6-385C-C487-37FCBDAA7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C2BC6-6606-7F7A-0A91-80BB3D848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58BA5-E787-AACD-147E-2B5AE90C8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8C6A-F412-4E0D-BB33-B404A3546475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A87C2-E6C7-079E-B063-AC050A0D8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BE21E-30DF-7C47-C62B-EC39B687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2604-9441-478C-A8A2-1F7586D43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43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DAB4E-5CA6-4206-0F02-B800ED70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E279F-B4FB-A863-116C-F2130842B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B0DB0-FBFD-3881-8187-2C928EA09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8C6A-F412-4E0D-BB33-B404A3546475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DBBEC-A433-1376-1E1C-6569BB877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06E0E-34B2-8FAF-49E7-EB0D9665B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2604-9441-478C-A8A2-1F7586D43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2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B77CD1-3C53-4131-ED8C-F209460473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3C953-F79C-42AF-6BDA-66A1595C3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944D5-25AD-6AA8-1EAF-D82485D5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8C6A-F412-4E0D-BB33-B404A3546475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7AE85-CF34-5A69-83A0-C4D182254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AD9E2-3E9A-87E4-9ED3-F668D5CB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2604-9441-478C-A8A2-1F7586D43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8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8BFBF-C6BB-9B0B-99AE-C4F44B78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1F2FF-208B-3D42-06C5-51382308E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AFBBB-B5F0-BC5E-E2B4-0F9D07220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8C6A-F412-4E0D-BB33-B404A3546475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264BC-E33A-CD8F-D25F-EB17E99D7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890DA-2B03-C4F9-A4B7-2DF9C746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2604-9441-478C-A8A2-1F7586D43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66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CF05-33CF-4084-E726-F7A94C228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9EC90-DF79-ACD9-208F-08745CDC1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30EB4-4C07-E7FD-7A88-5EA172D5F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8C6A-F412-4E0D-BB33-B404A3546475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D6140-1D7F-48E1-A045-C4F1B30D7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EC005-F690-2052-D305-04C295DDF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2604-9441-478C-A8A2-1F7586D43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9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3EC2-EE74-A034-EED8-011DE1D2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C8954-FA21-41E1-73FE-D1C52E02C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5928B3-792D-B1F6-D3B4-D5EEAC8E6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24724-4C90-E9C4-E614-3F80F3D1C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8C6A-F412-4E0D-BB33-B404A3546475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5A710-790A-89EC-9062-A08D908FB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6A878-D919-44A8-89A2-A9DF95F88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2604-9441-478C-A8A2-1F7586D43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16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60A2A-BA2C-7109-3735-17D63F45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2D0A8-8F15-A8BB-08AA-2C1612EFB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F9B10-471A-2DE6-9414-7A548D930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6D3BA7-8D3E-E725-24ED-BED7CAFC06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D3A672-4B21-0854-80E3-01048F8E3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9BB2E-EEBF-3808-30B8-939A454DE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8C6A-F412-4E0D-BB33-B404A3546475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97F580-7915-A6C6-D8B7-68676E85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674A19-9351-606B-F35D-E6151FAA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2604-9441-478C-A8A2-1F7586D43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2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FD72-397A-4933-7CED-F8AF892D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4DF373-8F15-834E-7A94-BC6914AD2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8C6A-F412-4E0D-BB33-B404A3546475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E9D59-B418-E1F2-8A55-0A73D780E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929E-147C-C00D-37D3-9BBE81E5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2604-9441-478C-A8A2-1F7586D43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4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54F323-547A-24B5-5711-CB8B9DAF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8C6A-F412-4E0D-BB33-B404A3546475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3B87DC-DEC7-27C3-C597-A6BB664D6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B69DE-E9BE-2EE7-B392-78A36544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2604-9441-478C-A8A2-1F7586D43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35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CC92F-FBB2-EF03-03F8-6F7AED5B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EA9E2-3D30-46F5-2297-18B95C79C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D31B70-7743-5166-CA17-09F96A4D8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1E68A-4F15-8CAF-B57D-31AF73FFF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8C6A-F412-4E0D-BB33-B404A3546475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347D0-63A3-019B-6B8D-77125CB48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45EBF-27F1-5A38-54FB-BF887617D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2604-9441-478C-A8A2-1F7586D43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26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FF384-C479-2803-8D7F-7724B82C5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C73ED6-68D1-DA8D-DA45-00CD5CBD45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DF972-390C-E8A0-8193-66CEA4C68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1A681-60E3-BF25-33CF-88F5B47D3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8C6A-F412-4E0D-BB33-B404A3546475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D5FBE-169A-806B-361E-D564DC4FB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DE24D-15C7-5AFF-8C83-ADC4DD43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2604-9441-478C-A8A2-1F7586D43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64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5988BA-19CC-CDDB-C074-6E82FBB8A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D09A4-F54D-3DD8-E0A8-8A38F0C84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27FEB-AA71-399E-06EA-04EF796D8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A78C6A-F412-4E0D-BB33-B404A3546475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651CA-E669-9865-0EC1-0C054A281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1D6BB-E724-4E95-3306-47F73F261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5B2604-9441-478C-A8A2-1F7586D43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8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1F9B-8FDE-81AA-932F-1361429E4C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Hackenbush Unveiled</a:t>
            </a:r>
            <a:endParaRPr lang="en-US" sz="5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8C5D61-74B0-4888-D74C-D0360C38C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Exploring the Quirks of Combinatorial Game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987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D2279-2DD1-BF17-3B62-2DD49C5CC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2CD9-D426-67D5-698B-277CB095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BA61-1089-5114-3DBC-46E1650F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 descr="A map of a person&#10;&#10;Description automatically generated with medium confidence">
            <a:extLst>
              <a:ext uri="{FF2B5EF4-FFF2-40B4-BE49-F238E27FC236}">
                <a16:creationId xmlns:a16="http://schemas.microsoft.com/office/drawing/2014/main" id="{253456D5-A9EB-BDF7-5237-97B6EFE3C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23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79F1B-7659-149F-8294-6737951EC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ED9C-E05A-29A4-2CA1-3C965F757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A9252-A501-540E-6EDC-B65344EA6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 descr="A line drawing of a diagram&#10;&#10;Description automatically generated with medium confidence">
            <a:extLst>
              <a:ext uri="{FF2B5EF4-FFF2-40B4-BE49-F238E27FC236}">
                <a16:creationId xmlns:a16="http://schemas.microsoft.com/office/drawing/2014/main" id="{2E45F20E-EDFC-460A-9953-A5805AFD2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1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606FF-A8D9-CCE8-BF12-99BC1CB0E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0987-4064-8242-F7A0-D53F2DAE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63ADC-BF32-4858-CFBA-3097E5BD9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Picture 20" descr="A drawing of a constellation&#10;&#10;Description automatically generated with medium confidence">
            <a:extLst>
              <a:ext uri="{FF2B5EF4-FFF2-40B4-BE49-F238E27FC236}">
                <a16:creationId xmlns:a16="http://schemas.microsoft.com/office/drawing/2014/main" id="{505919A8-CAC3-685C-FB25-E80422F83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28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61FE8-2F5E-D258-F6AB-FAFA0BC40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1285A-79E4-A036-B6DA-D9606042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FCBFF-9A00-3DBD-8117-CF353ED43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" name="Picture 22" descr="A line drawing of a person&#10;&#10;Description automatically generated">
            <a:extLst>
              <a:ext uri="{FF2B5EF4-FFF2-40B4-BE49-F238E27FC236}">
                <a16:creationId xmlns:a16="http://schemas.microsoft.com/office/drawing/2014/main" id="{9C1236C5-1875-DCEA-A1CA-9E433AD76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29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C024B-A242-1337-B4F9-8E577ACB4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0AE4-7F9D-FD7D-D040-8B674747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0A149-73B0-CD13-AEC0-6144AFD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" name="Picture 24" descr="A drawing of a figure&#10;&#10;Description automatically generated">
            <a:extLst>
              <a:ext uri="{FF2B5EF4-FFF2-40B4-BE49-F238E27FC236}">
                <a16:creationId xmlns:a16="http://schemas.microsoft.com/office/drawing/2014/main" id="{7CE7A909-89FD-E368-5B64-678067A1A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21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57C71-5D2B-E0EC-C10D-ABECE7E83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1C138-5858-5AD2-081B-E2E4965A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A371B-EFF1-A93B-607B-B7999BE85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26" descr="A line drawing of a line&#10;&#10;Description automatically generated">
            <a:extLst>
              <a:ext uri="{FF2B5EF4-FFF2-40B4-BE49-F238E27FC236}">
                <a16:creationId xmlns:a16="http://schemas.microsoft.com/office/drawing/2014/main" id="{CBF7EC2D-3E4B-B588-0E6A-B840F5A38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7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75A98-506B-2803-1686-C460ACF59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B6CB1-A3F8-CFBE-2EA8-860765C0E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EBDCB-D0B4-CB2A-C3A1-5109AFE64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" name="Picture 28" descr="A line drawing of a foot&#10;&#10;Description automatically generated">
            <a:extLst>
              <a:ext uri="{FF2B5EF4-FFF2-40B4-BE49-F238E27FC236}">
                <a16:creationId xmlns:a16="http://schemas.microsoft.com/office/drawing/2014/main" id="{1AC7D670-6662-A7F7-9B36-E23C2B491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40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C0560-05B2-691D-CB66-CCB097676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ED5C6-EA54-6325-0509-A4E534E34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D797F-A3FF-6346-1BCE-1ACBAFE2E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" name="Picture 30" descr="A line drawing of a line&#10;&#10;Description automatically generated">
            <a:extLst>
              <a:ext uri="{FF2B5EF4-FFF2-40B4-BE49-F238E27FC236}">
                <a16:creationId xmlns:a16="http://schemas.microsoft.com/office/drawing/2014/main" id="{85C7432E-93B4-3822-FC26-2A068F2F3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6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2287E-34B4-4B64-E237-2E5C58469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CB39-7622-4ECD-EA05-3A60691FA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F0EE1-EEEE-F77F-426F-520A3599F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" name="Picture 32" descr="A drawing of a line with a red and blue line&#10;&#10;Description automatically generated">
            <a:extLst>
              <a:ext uri="{FF2B5EF4-FFF2-40B4-BE49-F238E27FC236}">
                <a16:creationId xmlns:a16="http://schemas.microsoft.com/office/drawing/2014/main" id="{CC4B2E95-BEDD-BE54-C95F-CBFCE8FD6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45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0484-62DD-FBD2-BA54-14C7C8A11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4B022-3DDE-D957-22D0-79D9DFBF2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ABDFF-B0B0-AADC-2FAC-92DA510E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34" descr="A line with a red and blue line&#10;&#10;Description automatically generated">
            <a:extLst>
              <a:ext uri="{FF2B5EF4-FFF2-40B4-BE49-F238E27FC236}">
                <a16:creationId xmlns:a16="http://schemas.microsoft.com/office/drawing/2014/main" id="{6A196F34-0F2A-8FCB-5C4E-5AED628F7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4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49C3-A976-FB50-2175-1C079233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ne with dots and circles&#10;&#10;Description automatically generated">
            <a:extLst>
              <a:ext uri="{FF2B5EF4-FFF2-40B4-BE49-F238E27FC236}">
                <a16:creationId xmlns:a16="http://schemas.microsoft.com/office/drawing/2014/main" id="{DC355E19-C175-EB2F-B899-9EE85ABFE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4125466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1B432-0DE4-95CD-E670-E47A1A755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7026-F588-02E6-218D-364D6A1A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AD448-234A-04B5-A83E-45033B43A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" name="Picture 36" descr="A drawing of a line and a red line&#10;&#10;Description automatically generated">
            <a:extLst>
              <a:ext uri="{FF2B5EF4-FFF2-40B4-BE49-F238E27FC236}">
                <a16:creationId xmlns:a16="http://schemas.microsoft.com/office/drawing/2014/main" id="{658770AA-A4C5-9F97-6BC7-BC8C19D0B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07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BF7D8-D6E9-57A8-061A-C9A22ADC9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546F-7A45-FD5E-E873-D57A72C8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ne with a red and blue line&#10;&#10;Description automatically generated">
            <a:extLst>
              <a:ext uri="{FF2B5EF4-FFF2-40B4-BE49-F238E27FC236}">
                <a16:creationId xmlns:a16="http://schemas.microsoft.com/office/drawing/2014/main" id="{A7D44E2A-C2EB-A484-FC9E-A10475B6E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3233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FDD7E-C6AE-A294-3D7C-2F19B953C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2172F-0C54-95BD-2254-0F41FC1AE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DD9BAB98-E1D4-F896-5C15-7E84FFC5F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83134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82CAD-2FCE-9CD9-5E2E-A327295E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932F-F9B4-3606-894F-8E0CE4E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red and blue cartoon characters&#10;&#10;Description automatically generated">
            <a:extLst>
              <a:ext uri="{FF2B5EF4-FFF2-40B4-BE49-F238E27FC236}">
                <a16:creationId xmlns:a16="http://schemas.microsoft.com/office/drawing/2014/main" id="{92ADA7E9-C6ED-C800-6DFF-110638125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3631830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08E48-5AF9-E9C6-6101-3B9AE030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7549-EE53-C9D2-1470-783694E0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numbers and lines&#10;&#10;Description automatically generated">
            <a:extLst>
              <a:ext uri="{FF2B5EF4-FFF2-40B4-BE49-F238E27FC236}">
                <a16:creationId xmlns:a16="http://schemas.microsoft.com/office/drawing/2014/main" id="{89D7E20B-6D84-4D48-4C96-0E21DDD1D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2703823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2B91-171E-B819-0E0B-3FF61CF50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FFCE7-D87B-95B2-650F-B7372A08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red and blue cartoon characters&#10;&#10;Description automatically generated">
            <a:extLst>
              <a:ext uri="{FF2B5EF4-FFF2-40B4-BE49-F238E27FC236}">
                <a16:creationId xmlns:a16="http://schemas.microsoft.com/office/drawing/2014/main" id="{CBD44566-F9E1-0FC8-41CC-BC7D177CB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4127965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650B-AB33-F052-DD70-C4EF565E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ne with a red and blue line&#10;&#10;Description automatically generated">
            <a:extLst>
              <a:ext uri="{FF2B5EF4-FFF2-40B4-BE49-F238E27FC236}">
                <a16:creationId xmlns:a16="http://schemas.microsoft.com/office/drawing/2014/main" id="{C328B16D-47F3-CBCE-B7F7-71234FE19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41811"/>
          </a:xfrm>
        </p:spPr>
      </p:pic>
    </p:spTree>
    <p:extLst>
      <p:ext uri="{BB962C8B-B14F-4D97-AF65-F5344CB8AC3E}">
        <p14:creationId xmlns:p14="http://schemas.microsoft.com/office/powerpoint/2010/main" val="1195403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D241A-5455-0CAC-6167-7BE1CEEE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and red lines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3523E529-C616-A928-5B16-D221B1BF6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2080468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C18C6-D93C-136C-B319-6EB05D43A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F6924-DBBF-2704-837B-02056549E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diagram of a line with a red and blue face&#10;&#10;Description automatically generated">
            <a:extLst>
              <a:ext uri="{FF2B5EF4-FFF2-40B4-BE49-F238E27FC236}">
                <a16:creationId xmlns:a16="http://schemas.microsoft.com/office/drawing/2014/main" id="{4FACABCC-FBA3-0A98-6E12-A394D6AE6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3908295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4511D-2557-C546-B2CE-FEC4855CF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05BD-9ACE-B2D1-2CC6-D28A72273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4B7EEDC2-D6F5-7598-1C5E-2F39DEAFF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41811"/>
          </a:xfrm>
        </p:spPr>
      </p:pic>
    </p:spTree>
    <p:extLst>
      <p:ext uri="{BB962C8B-B14F-4D97-AF65-F5344CB8AC3E}">
        <p14:creationId xmlns:p14="http://schemas.microsoft.com/office/powerpoint/2010/main" val="95996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A379-960D-053B-586B-07C784D1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" name="Content Placeholder 48" descr="A line drawing of a diagram&#10;&#10;Description automatically generated with medium confidence">
            <a:extLst>
              <a:ext uri="{FF2B5EF4-FFF2-40B4-BE49-F238E27FC236}">
                <a16:creationId xmlns:a16="http://schemas.microsoft.com/office/drawing/2014/main" id="{4AE2A95A-47CC-8F86-BE1E-EECBC0411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3450269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23639-41AE-0332-F58E-8C6B85E28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EDD2-7032-504F-5BF0-8AA6B37D6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graph of a mathematical equation&#10;&#10;Description automatically generated">
            <a:extLst>
              <a:ext uri="{FF2B5EF4-FFF2-40B4-BE49-F238E27FC236}">
                <a16:creationId xmlns:a16="http://schemas.microsoft.com/office/drawing/2014/main" id="{1C24FFB5-49A8-2B07-FBBE-FE0D20FBB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1812"/>
          </a:xfrm>
        </p:spPr>
      </p:pic>
    </p:spTree>
    <p:extLst>
      <p:ext uri="{BB962C8B-B14F-4D97-AF65-F5344CB8AC3E}">
        <p14:creationId xmlns:p14="http://schemas.microsoft.com/office/powerpoint/2010/main" val="1904796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FD49-6B23-CB11-F3F7-86E70573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ne with a blue and red line&#10;&#10;Description automatically generated">
            <a:extLst>
              <a:ext uri="{FF2B5EF4-FFF2-40B4-BE49-F238E27FC236}">
                <a16:creationId xmlns:a16="http://schemas.microsoft.com/office/drawing/2014/main" id="{4E0A836A-54B7-8716-A7A1-61AE1A300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1812"/>
          </a:xfrm>
        </p:spPr>
      </p:pic>
    </p:spTree>
    <p:extLst>
      <p:ext uri="{BB962C8B-B14F-4D97-AF65-F5344CB8AC3E}">
        <p14:creationId xmlns:p14="http://schemas.microsoft.com/office/powerpoint/2010/main" val="2071157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E6775-7F68-7765-0BD7-755C0D2F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ne with a red and blue line&#10;&#10;Description automatically generated">
            <a:extLst>
              <a:ext uri="{FF2B5EF4-FFF2-40B4-BE49-F238E27FC236}">
                <a16:creationId xmlns:a16="http://schemas.microsoft.com/office/drawing/2014/main" id="{E9E0C0FC-497D-67ED-D6D8-1905F4573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41811"/>
          </a:xfrm>
        </p:spPr>
      </p:pic>
    </p:spTree>
    <p:extLst>
      <p:ext uri="{BB962C8B-B14F-4D97-AF65-F5344CB8AC3E}">
        <p14:creationId xmlns:p14="http://schemas.microsoft.com/office/powerpoint/2010/main" val="2609155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DB9A8-4EAC-9557-08C1-6CF5609E0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ne with a red line&#10;&#10;Description automatically generated">
            <a:extLst>
              <a:ext uri="{FF2B5EF4-FFF2-40B4-BE49-F238E27FC236}">
                <a16:creationId xmlns:a16="http://schemas.microsoft.com/office/drawing/2014/main" id="{886D271F-23A6-5D75-29ED-F4605D538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41811"/>
          </a:xfrm>
        </p:spPr>
      </p:pic>
    </p:spTree>
    <p:extLst>
      <p:ext uri="{BB962C8B-B14F-4D97-AF65-F5344CB8AC3E}">
        <p14:creationId xmlns:p14="http://schemas.microsoft.com/office/powerpoint/2010/main" val="4133327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9866D-F3C9-2831-C566-9C978CF7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9EAD107F-D1A7-12CC-4DA0-15DC533AD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41811"/>
          </a:xfrm>
        </p:spPr>
      </p:pic>
    </p:spTree>
    <p:extLst>
      <p:ext uri="{BB962C8B-B14F-4D97-AF65-F5344CB8AC3E}">
        <p14:creationId xmlns:p14="http://schemas.microsoft.com/office/powerpoint/2010/main" val="2629701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936B3-BE5B-EB99-4435-1AF178F26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32B46-791C-1890-15CE-B9336E64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ne with dots and lines&#10;&#10;Description automatically generated">
            <a:extLst>
              <a:ext uri="{FF2B5EF4-FFF2-40B4-BE49-F238E27FC236}">
                <a16:creationId xmlns:a16="http://schemas.microsoft.com/office/drawing/2014/main" id="{25DD5ED7-B9DE-4BBD-30FB-66AAC3303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41811"/>
          </a:xfrm>
        </p:spPr>
      </p:pic>
    </p:spTree>
    <p:extLst>
      <p:ext uri="{BB962C8B-B14F-4D97-AF65-F5344CB8AC3E}">
        <p14:creationId xmlns:p14="http://schemas.microsoft.com/office/powerpoint/2010/main" val="1107880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96645-BC78-B176-7532-DF8386F44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87BEC-EA95-8C8F-8AAE-8F572B6E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n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A5D061BF-D874-C77A-36D4-698D4648F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1812"/>
          </a:xfrm>
        </p:spPr>
      </p:pic>
    </p:spTree>
    <p:extLst>
      <p:ext uri="{BB962C8B-B14F-4D97-AF65-F5344CB8AC3E}">
        <p14:creationId xmlns:p14="http://schemas.microsoft.com/office/powerpoint/2010/main" val="1088960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5FD22-4131-7866-9DA2-2A27C66E2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FEB51-C385-51F1-5104-BA6AB1940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ne with a red and blue line&#10;&#10;Description automatically generated">
            <a:extLst>
              <a:ext uri="{FF2B5EF4-FFF2-40B4-BE49-F238E27FC236}">
                <a16:creationId xmlns:a16="http://schemas.microsoft.com/office/drawing/2014/main" id="{E59A4B47-6CC5-4D4B-6791-A211D0347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41811"/>
          </a:xfrm>
        </p:spPr>
      </p:pic>
    </p:spTree>
    <p:extLst>
      <p:ext uri="{BB962C8B-B14F-4D97-AF65-F5344CB8AC3E}">
        <p14:creationId xmlns:p14="http://schemas.microsoft.com/office/powerpoint/2010/main" val="3763670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CACC6-0558-23E6-96C6-6FBBE889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ne with a blue line&#10;&#10;Description automatically generated">
            <a:extLst>
              <a:ext uri="{FF2B5EF4-FFF2-40B4-BE49-F238E27FC236}">
                <a16:creationId xmlns:a16="http://schemas.microsoft.com/office/drawing/2014/main" id="{1A0C2C68-A4FD-182E-1A7D-A225E9AA6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41811"/>
          </a:xfrm>
        </p:spPr>
      </p:pic>
    </p:spTree>
    <p:extLst>
      <p:ext uri="{BB962C8B-B14F-4D97-AF65-F5344CB8AC3E}">
        <p14:creationId xmlns:p14="http://schemas.microsoft.com/office/powerpoint/2010/main" val="1201101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9866D-F3C9-2831-C566-9C978CF7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9EAD107F-D1A7-12CC-4DA0-15DC533AD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41811"/>
          </a:xfrm>
        </p:spPr>
      </p:pic>
    </p:spTree>
    <p:extLst>
      <p:ext uri="{BB962C8B-B14F-4D97-AF65-F5344CB8AC3E}">
        <p14:creationId xmlns:p14="http://schemas.microsoft.com/office/powerpoint/2010/main" val="34509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5A59-015F-211B-39F3-EBFCC1DB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ne drawing of a map&#10;&#10;Description automatically generated with medium confidence">
            <a:extLst>
              <a:ext uri="{FF2B5EF4-FFF2-40B4-BE49-F238E27FC236}">
                <a16:creationId xmlns:a16="http://schemas.microsoft.com/office/drawing/2014/main" id="{954277EE-A718-7651-F880-D2B3FFC89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3354007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BD9A5-BA7A-EED3-5D7F-DD902DF53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64C6-DD83-F2D9-6105-5AE4D4B4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graph of a mathematical equation&#10;&#10;Description automatically generated">
            <a:extLst>
              <a:ext uri="{FF2B5EF4-FFF2-40B4-BE49-F238E27FC236}">
                <a16:creationId xmlns:a16="http://schemas.microsoft.com/office/drawing/2014/main" id="{3618C4B6-4369-C0B0-2D7E-43BA58731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1812"/>
          </a:xfrm>
        </p:spPr>
      </p:pic>
    </p:spTree>
    <p:extLst>
      <p:ext uri="{BB962C8B-B14F-4D97-AF65-F5344CB8AC3E}">
        <p14:creationId xmlns:p14="http://schemas.microsoft.com/office/powerpoint/2010/main" val="1202536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57737-860E-AE88-9597-781ABD201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7E24-DE2E-8113-1E54-3CA775514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ne with dots and circles&#10;&#10;Description automatically generated">
            <a:extLst>
              <a:ext uri="{FF2B5EF4-FFF2-40B4-BE49-F238E27FC236}">
                <a16:creationId xmlns:a16="http://schemas.microsoft.com/office/drawing/2014/main" id="{D87B23A8-DF6B-D878-C6F7-B014625FE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2797490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9FA1-2679-1E50-5314-B0B7E9F89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ne with dots and circles&#10;&#10;Description automatically generated">
            <a:extLst>
              <a:ext uri="{FF2B5EF4-FFF2-40B4-BE49-F238E27FC236}">
                <a16:creationId xmlns:a16="http://schemas.microsoft.com/office/drawing/2014/main" id="{16476279-69C1-1A7D-DF93-0C7C933BE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2050501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6DDD7-0EAB-AAFF-1C17-4457DCD62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A223-06A4-B210-E193-E2D08031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of mathematical equations&#10;&#10;Description automatically generated">
            <a:extLst>
              <a:ext uri="{FF2B5EF4-FFF2-40B4-BE49-F238E27FC236}">
                <a16:creationId xmlns:a16="http://schemas.microsoft.com/office/drawing/2014/main" id="{64C0BF52-F971-2F07-D029-05A98FB36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787193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C2EF7-9438-FB63-1DED-22A285808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592A7CDD-8D90-93F2-823E-73D035E49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36126320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10057-4560-5C94-38A3-DA356CFB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text with black letters&#10;&#10;Description automatically generated with medium confidence">
            <a:extLst>
              <a:ext uri="{FF2B5EF4-FFF2-40B4-BE49-F238E27FC236}">
                <a16:creationId xmlns:a16="http://schemas.microsoft.com/office/drawing/2014/main" id="{17269496-F001-96C6-DBA1-431DEDAAE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0989"/>
          </a:xfrm>
        </p:spPr>
      </p:pic>
    </p:spTree>
    <p:extLst>
      <p:ext uri="{BB962C8B-B14F-4D97-AF65-F5344CB8AC3E}">
        <p14:creationId xmlns:p14="http://schemas.microsoft.com/office/powerpoint/2010/main" val="2080099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9C1E0-7850-9A00-7A69-8E8916A45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4FF5-16EE-98A3-7C82-EEB82B08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CDC3CAC3-5412-D6F9-0584-E8C1754F1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0989"/>
          </a:xfrm>
        </p:spPr>
      </p:pic>
    </p:spTree>
    <p:extLst>
      <p:ext uri="{BB962C8B-B14F-4D97-AF65-F5344CB8AC3E}">
        <p14:creationId xmlns:p14="http://schemas.microsoft.com/office/powerpoint/2010/main" val="294992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632D3-A333-CA06-F593-F16DFF389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09FCF-6C27-5DA8-6CE9-0A3896CD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A number and equation with numbers&#10;&#10;Description automatically generated with medium confidence">
            <a:extLst>
              <a:ext uri="{FF2B5EF4-FFF2-40B4-BE49-F238E27FC236}">
                <a16:creationId xmlns:a16="http://schemas.microsoft.com/office/drawing/2014/main" id="{680D89CC-798B-79CC-39D9-F8E334C81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80989"/>
          </a:xfrm>
        </p:spPr>
      </p:pic>
    </p:spTree>
    <p:extLst>
      <p:ext uri="{BB962C8B-B14F-4D97-AF65-F5344CB8AC3E}">
        <p14:creationId xmlns:p14="http://schemas.microsoft.com/office/powerpoint/2010/main" val="2994256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39EEE-CC18-6EA0-B8FB-06B3A453E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D656-465E-5739-051D-BDEA97704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number and numbers in a row&#10;&#10;Description automatically generated with medium confidence">
            <a:extLst>
              <a:ext uri="{FF2B5EF4-FFF2-40B4-BE49-F238E27FC236}">
                <a16:creationId xmlns:a16="http://schemas.microsoft.com/office/drawing/2014/main" id="{91C19056-91EB-BA4C-382D-5595F83D1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4161414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78705-D71B-B1ED-C026-270F7F422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99234-1373-1D4C-93C2-B45425D1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number of numbers on a white background&#10;&#10;Description automatically generated">
            <a:extLst>
              <a:ext uri="{FF2B5EF4-FFF2-40B4-BE49-F238E27FC236}">
                <a16:creationId xmlns:a16="http://schemas.microsoft.com/office/drawing/2014/main" id="{E0CEC9BA-1D80-C529-E26A-6EDA7ADEB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4186831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617E2-B58C-F134-6B43-79C9B0405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AB585-1681-ADE6-17C0-7914B736F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ne drawing of a map&#10;&#10;Description automatically generated with medium confidence">
            <a:extLst>
              <a:ext uri="{FF2B5EF4-FFF2-40B4-BE49-F238E27FC236}">
                <a16:creationId xmlns:a16="http://schemas.microsoft.com/office/drawing/2014/main" id="{7DA142BB-1467-83C7-9E13-ED9EF2C6F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047" y="1825625"/>
            <a:ext cx="7743906" cy="4351338"/>
          </a:xfrm>
        </p:spPr>
      </p:pic>
      <p:pic>
        <p:nvPicPr>
          <p:cNvPr id="7" name="Picture 6" descr="A line drawing of a line&#10;&#10;Description automatically generated with medium confidence">
            <a:extLst>
              <a:ext uri="{FF2B5EF4-FFF2-40B4-BE49-F238E27FC236}">
                <a16:creationId xmlns:a16="http://schemas.microsoft.com/office/drawing/2014/main" id="{62722DE4-13A5-452C-F407-080B8BAB6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7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C19C6-B2E2-4C33-BCB3-51414D745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C5ACD-5790-F755-195C-42F29C34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ne of line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3DC7F01D-FEB1-6C27-E33D-70CB695E5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833357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EA081-7895-8907-1E4F-6828B885C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69BE-77FB-0FB4-BE31-A04B7BAC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numbers and lines&#10;&#10;Description automatically generated">
            <a:extLst>
              <a:ext uri="{FF2B5EF4-FFF2-40B4-BE49-F238E27FC236}">
                <a16:creationId xmlns:a16="http://schemas.microsoft.com/office/drawing/2014/main" id="{4A13CD33-5774-7167-853E-19DDFC4F7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291645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80949-86DA-1F97-9EDE-D08D3D8E6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5F69-1E16-3410-C857-577685E2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B2D38873-257D-A16C-C647-8A166BED5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3470093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382D2-68E7-066D-47D3-F94AACA57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B431-3C8F-F68C-AE98-28C655578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3D117FB2-14B0-1146-0297-D27A1C099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14514799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1A47-8415-D65B-A6ED-359199EC6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AEC4-7CFB-BA48-F0FB-CF85854F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number line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6D33450D-857A-A380-4ADC-3F05CE68A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11988893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CA316-17BB-87E6-A158-9F9279EA8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DDBF-6F02-1AE0-4303-23D0004B2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rawing of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8D137339-8326-DCFF-7719-5D4396512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18090786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4DC2A-2082-C3D2-A83E-AFED0F8A0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3263C-D4E6-F1FD-353B-C03BF435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374DEF02-F331-4960-5F40-874767856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1799578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91886-F6EF-53E0-5E9A-4DE83C422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39EB4-3604-B4F8-1F64-D7B0BFD1D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math symbols&#10;&#10;Description automatically generated">
            <a:extLst>
              <a:ext uri="{FF2B5EF4-FFF2-40B4-BE49-F238E27FC236}">
                <a16:creationId xmlns:a16="http://schemas.microsoft.com/office/drawing/2014/main" id="{AC31F5FB-A7CD-86DF-F59B-F4F93FF9D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1980372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62D5A-A823-7A0E-7974-E31C24051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7A185-CACF-9576-624F-724E1AFBD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line of red and blue figures&#10;&#10;Description automatically generated with medium confidence">
            <a:extLst>
              <a:ext uri="{FF2B5EF4-FFF2-40B4-BE49-F238E27FC236}">
                <a16:creationId xmlns:a16="http://schemas.microsoft.com/office/drawing/2014/main" id="{E1CD88A9-DA8E-16F6-750C-86B5C3B05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837"/>
            <a:ext cx="12192000" cy="5332325"/>
          </a:xfrm>
        </p:spPr>
      </p:pic>
    </p:spTree>
    <p:extLst>
      <p:ext uri="{BB962C8B-B14F-4D97-AF65-F5344CB8AC3E}">
        <p14:creationId xmlns:p14="http://schemas.microsoft.com/office/powerpoint/2010/main" val="17514017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DDC29-3446-BF00-240F-30BA76176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E502-40E5-44C0-16CD-EDE23A5CB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red and blue cartoon characters&#10;&#10;Description automatically generated">
            <a:extLst>
              <a:ext uri="{FF2B5EF4-FFF2-40B4-BE49-F238E27FC236}">
                <a16:creationId xmlns:a16="http://schemas.microsoft.com/office/drawing/2014/main" id="{6C7CCE38-7B97-1FD6-7085-F9CA57805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924277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13D6F-59B3-54EE-0215-0B8C9ABC2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A3A4B-591C-46F4-2934-15657AA8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6A14C-D53D-7C2A-9EC1-4E165F99A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line drawing of a map&#10;&#10;Description automatically generated">
            <a:extLst>
              <a:ext uri="{FF2B5EF4-FFF2-40B4-BE49-F238E27FC236}">
                <a16:creationId xmlns:a16="http://schemas.microsoft.com/office/drawing/2014/main" id="{4F954436-5E79-EA1B-BBF1-E42AAA9B0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62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769EC-EAA3-A6B4-2232-617D25B91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0481-0F95-031B-109F-8BE58926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ne with a point and a star&#10;&#10;Description automatically generated">
            <a:extLst>
              <a:ext uri="{FF2B5EF4-FFF2-40B4-BE49-F238E27FC236}">
                <a16:creationId xmlns:a16="http://schemas.microsoft.com/office/drawing/2014/main" id="{D0C0D4AF-1B33-0D06-EC24-D9130C72B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30764900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72A6E-AF50-7BE0-0A2E-736BF2823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05A1-45E4-A9AC-F80A-0677411FD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number and a symbol&#10;&#10;Description automatically generated with medium confidence">
            <a:extLst>
              <a:ext uri="{FF2B5EF4-FFF2-40B4-BE49-F238E27FC236}">
                <a16:creationId xmlns:a16="http://schemas.microsoft.com/office/drawing/2014/main" id="{89011847-FF3B-8DDA-7254-A5D8E5305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29044448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6109-A0FA-CB6D-991F-76AC9BDCC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ne with dots and a point&#10;&#10;Description automatically generated">
            <a:extLst>
              <a:ext uri="{FF2B5EF4-FFF2-40B4-BE49-F238E27FC236}">
                <a16:creationId xmlns:a16="http://schemas.microsoft.com/office/drawing/2014/main" id="{C8755FD7-DD78-44B5-42CE-54830419B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41811"/>
          </a:xfrm>
        </p:spPr>
      </p:pic>
    </p:spTree>
    <p:extLst>
      <p:ext uri="{BB962C8B-B14F-4D97-AF65-F5344CB8AC3E}">
        <p14:creationId xmlns:p14="http://schemas.microsoft.com/office/powerpoint/2010/main" val="242732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159E-7280-8AEB-1A8F-F80164839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ne with dots and a point&#10;&#10;Description automatically generated">
            <a:extLst>
              <a:ext uri="{FF2B5EF4-FFF2-40B4-BE49-F238E27FC236}">
                <a16:creationId xmlns:a16="http://schemas.microsoft.com/office/drawing/2014/main" id="{36804B41-4E3E-7270-4C46-14EA49651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5767"/>
          </a:xfrm>
        </p:spPr>
      </p:pic>
    </p:spTree>
    <p:extLst>
      <p:ext uri="{BB962C8B-B14F-4D97-AF65-F5344CB8AC3E}">
        <p14:creationId xmlns:p14="http://schemas.microsoft.com/office/powerpoint/2010/main" val="3677504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4F83-D10C-1EAA-2DFF-C108C19A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number and symbol on a white background&#10;&#10;Description automatically generated">
            <a:extLst>
              <a:ext uri="{FF2B5EF4-FFF2-40B4-BE49-F238E27FC236}">
                <a16:creationId xmlns:a16="http://schemas.microsoft.com/office/drawing/2014/main" id="{A562E689-6629-67E9-9B81-F1720567A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1204057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4BBC2-FE1C-F42B-CA99-DE76F6745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CDBB514-6FAA-6F60-FBF7-C2DFBD1A4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29924229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3218E-630F-7306-5CFB-2CE231274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14215-7CAE-DB3A-2042-FDBA0083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th equations and arrows&#10;&#10;Description automatically generated with medium confidence">
            <a:extLst>
              <a:ext uri="{FF2B5EF4-FFF2-40B4-BE49-F238E27FC236}">
                <a16:creationId xmlns:a16="http://schemas.microsoft.com/office/drawing/2014/main" id="{CF0191F0-49D6-7C5E-7D08-D735640A0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26521589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3BD8-D077-4988-11DC-CF80DEEDF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thematical equation with symbols&#10;&#10;Description automatically generated with medium confidence">
            <a:extLst>
              <a:ext uri="{FF2B5EF4-FFF2-40B4-BE49-F238E27FC236}">
                <a16:creationId xmlns:a16="http://schemas.microsoft.com/office/drawing/2014/main" id="{4E874955-BEED-B0A7-D172-E54C412F0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18574846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EDF4D-408A-19CB-3269-4C20DCDF5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20D68-B8FA-775D-45CC-C42D7C3FF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ne with dots and a blue line&#10;&#10;Description automatically generated">
            <a:extLst>
              <a:ext uri="{FF2B5EF4-FFF2-40B4-BE49-F238E27FC236}">
                <a16:creationId xmlns:a16="http://schemas.microsoft.com/office/drawing/2014/main" id="{7712009A-3736-FA47-0E0C-5D3F0BD40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41811"/>
          </a:xfrm>
        </p:spPr>
      </p:pic>
    </p:spTree>
    <p:extLst>
      <p:ext uri="{BB962C8B-B14F-4D97-AF65-F5344CB8AC3E}">
        <p14:creationId xmlns:p14="http://schemas.microsoft.com/office/powerpoint/2010/main" val="40053563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72B10-83D3-595E-FB00-0E652E8E7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9516B-C311-11E9-19A3-5480D20E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ack arrows pointing up and down&#10;&#10;Description automatically generated with medium confidence">
            <a:extLst>
              <a:ext uri="{FF2B5EF4-FFF2-40B4-BE49-F238E27FC236}">
                <a16:creationId xmlns:a16="http://schemas.microsoft.com/office/drawing/2014/main" id="{CD7B026D-8A86-A902-F510-EEA962FA4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172884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E3B6-60FC-053A-C6EA-FA94AD0A9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8256A-1ABA-ACDC-3403-305203CA7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A line drawing of a blue and red line&#10;&#10;Description automatically generated">
            <a:extLst>
              <a:ext uri="{FF2B5EF4-FFF2-40B4-BE49-F238E27FC236}">
                <a16:creationId xmlns:a16="http://schemas.microsoft.com/office/drawing/2014/main" id="{A240D484-3343-E0A9-7868-3F087CA70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29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08828-6D1F-1BFE-0008-F586150D3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F191D-5A78-A225-9290-4C4DA6DC1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ne graph with lines and numbers&#10;&#10;Description automatically generated">
            <a:extLst>
              <a:ext uri="{FF2B5EF4-FFF2-40B4-BE49-F238E27FC236}">
                <a16:creationId xmlns:a16="http://schemas.microsoft.com/office/drawing/2014/main" id="{BC01765A-A4A6-A71A-526C-1D608C364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37542478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EDC57-EB52-6695-BE24-634B94CD3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EFDE-A9B7-864B-6D40-975348F06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th symbols and symbols&#10;&#10;Description automatically generated with medium confidence">
            <a:extLst>
              <a:ext uri="{FF2B5EF4-FFF2-40B4-BE49-F238E27FC236}">
                <a16:creationId xmlns:a16="http://schemas.microsoft.com/office/drawing/2014/main" id="{C22E9F41-84F5-C775-2E1E-7E8F87F5E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2277579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441A8-F74B-762A-0304-EEE3AFF21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9A7CA-86F8-46DE-C717-AA3B66BCB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th problem with cartoon characters&#10;&#10;Description automatically generated with medium confidence">
            <a:extLst>
              <a:ext uri="{FF2B5EF4-FFF2-40B4-BE49-F238E27FC236}">
                <a16:creationId xmlns:a16="http://schemas.microsoft.com/office/drawing/2014/main" id="{1D48AB9F-2774-C896-2944-9EA2F0A05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2695107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88BAB-5EAC-E98A-C6D1-A840F84D4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4009A-3494-FC60-C9A9-C13352354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line with lines and dots&#10;&#10;Description automatically generated">
            <a:extLst>
              <a:ext uri="{FF2B5EF4-FFF2-40B4-BE49-F238E27FC236}">
                <a16:creationId xmlns:a16="http://schemas.microsoft.com/office/drawing/2014/main" id="{455B6E42-7D77-8803-BD7C-1C247BE8B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3333995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C17D9-8692-E146-536E-3F5F6D1C5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84A22-0869-7C36-5FD3-494FE785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cartoon character with red lines and numbers&#10;&#10;Description automatically generated">
            <a:extLst>
              <a:ext uri="{FF2B5EF4-FFF2-40B4-BE49-F238E27FC236}">
                <a16:creationId xmlns:a16="http://schemas.microsoft.com/office/drawing/2014/main" id="{809CD61F-CCA8-ECD2-52AC-E6EF70B4A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34245958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4CCA2-978E-FE31-6419-DEC377A68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6446-B56C-33A6-78D6-DDDB156F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red and blue graphic with a red head and blue lines&#10;&#10;Description automatically generated with medium confidence">
            <a:extLst>
              <a:ext uri="{FF2B5EF4-FFF2-40B4-BE49-F238E27FC236}">
                <a16:creationId xmlns:a16="http://schemas.microsoft.com/office/drawing/2014/main" id="{DD0AE5B1-03D6-FD74-DE0E-8C3940B4E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24215190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067E3-FB11-2E93-7A09-F3FE61CA3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E52D-4C1E-30EF-0F58-ED88D7E2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symbols and symbols&#10;&#10;Description automatically generated with medium confidence">
            <a:extLst>
              <a:ext uri="{FF2B5EF4-FFF2-40B4-BE49-F238E27FC236}">
                <a16:creationId xmlns:a16="http://schemas.microsoft.com/office/drawing/2014/main" id="{AC58AF9F-B9AF-B852-31EE-4AC66DE1A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25949103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676B3-3C0E-82CA-B8F1-C7F5B073D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F15F3-9CC9-F7AF-1E85-3A43B9A0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366B961A-C283-91ED-1B05-ECF49AAED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21933546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708B-2ABB-1C06-9FA3-5F7A912A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DECC0F8-7EDF-451E-8697-633B3115F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7783"/>
            <a:ext cx="12192000" cy="4662434"/>
          </a:xfrm>
        </p:spPr>
      </p:pic>
    </p:spTree>
    <p:extLst>
      <p:ext uri="{BB962C8B-B14F-4D97-AF65-F5344CB8AC3E}">
        <p14:creationId xmlns:p14="http://schemas.microsoft.com/office/powerpoint/2010/main" val="29014937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71800-3AB3-642C-55D0-78A65CB70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E5E18-1209-05C2-AE67-C6C44FF05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and black line drawing&#10;&#10;Description automatically generated with medium confidence">
            <a:extLst>
              <a:ext uri="{FF2B5EF4-FFF2-40B4-BE49-F238E27FC236}">
                <a16:creationId xmlns:a16="http://schemas.microsoft.com/office/drawing/2014/main" id="{4B180733-16A6-BF7F-2173-E6D5E6C0D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2862238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17F89-054E-78C3-1311-8A04A3457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C5CC-E166-862B-C34A-322B3A850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CE0C1-A58F-D4B2-61BE-E4199E19C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 descr="A line drawing of a map&#10;&#10;Description automatically generated">
            <a:extLst>
              <a:ext uri="{FF2B5EF4-FFF2-40B4-BE49-F238E27FC236}">
                <a16:creationId xmlns:a16="http://schemas.microsoft.com/office/drawing/2014/main" id="{F80E8056-B552-3461-57A9-B36C9B25D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88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57BF6-779B-8C69-5713-986C22655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A64B-664B-22B7-ADDF-0A2839AE8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red and black line drawing&#10;&#10;Description automatically generated with medium confidence">
            <a:extLst>
              <a:ext uri="{FF2B5EF4-FFF2-40B4-BE49-F238E27FC236}">
                <a16:creationId xmlns:a16="http://schemas.microsoft.com/office/drawing/2014/main" id="{6B7B2BA9-1310-8180-B29B-AF7B5111B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30592439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F6BBB-6D36-A688-6803-700F8C43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76B8-6490-ED9C-C49F-47AF46E4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lines and dots&#10;&#10;Description automatically generated">
            <a:extLst>
              <a:ext uri="{FF2B5EF4-FFF2-40B4-BE49-F238E27FC236}">
                <a16:creationId xmlns:a16="http://schemas.microsoft.com/office/drawing/2014/main" id="{436204A8-9AE7-4A5F-4029-A96273933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38908138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20D6A-1C5F-268A-4539-5DFAFBFEF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A50C-2F75-96C4-D187-D62E8E01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lines and dots&#10;&#10;Description automatically generated">
            <a:extLst>
              <a:ext uri="{FF2B5EF4-FFF2-40B4-BE49-F238E27FC236}">
                <a16:creationId xmlns:a16="http://schemas.microsoft.com/office/drawing/2014/main" id="{ACA850EB-0435-85C5-0E2C-76EE66E05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0743"/>
          </a:xfrm>
        </p:spPr>
      </p:pic>
    </p:spTree>
    <p:extLst>
      <p:ext uri="{BB962C8B-B14F-4D97-AF65-F5344CB8AC3E}">
        <p14:creationId xmlns:p14="http://schemas.microsoft.com/office/powerpoint/2010/main" val="7501527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4BD91-16B8-88FF-1193-F126B6843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20DDD-79C9-CAA9-34FD-CE48422C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black text&#10;&#10;Description automatically generated">
            <a:extLst>
              <a:ext uri="{FF2B5EF4-FFF2-40B4-BE49-F238E27FC236}">
                <a16:creationId xmlns:a16="http://schemas.microsoft.com/office/drawing/2014/main" id="{BDF97DA0-ACB5-C615-BA8F-00A671C8D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323"/>
            <a:ext cx="12192000" cy="6377354"/>
          </a:xfrm>
        </p:spPr>
      </p:pic>
    </p:spTree>
    <p:extLst>
      <p:ext uri="{BB962C8B-B14F-4D97-AF65-F5344CB8AC3E}">
        <p14:creationId xmlns:p14="http://schemas.microsoft.com/office/powerpoint/2010/main" val="23218046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296D1-2754-4F43-AC01-3900BF569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6D61E-EDD8-6A80-B974-06F2B7078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number of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0E1C1757-648B-EEDC-365C-CBBA5A3A8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85"/>
            <a:ext cx="12192000" cy="6571829"/>
          </a:xfrm>
        </p:spPr>
      </p:pic>
    </p:spTree>
    <p:extLst>
      <p:ext uri="{BB962C8B-B14F-4D97-AF65-F5344CB8AC3E}">
        <p14:creationId xmlns:p14="http://schemas.microsoft.com/office/powerpoint/2010/main" val="17745630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BAE45-B308-502E-1ADF-BB0330867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4BE5B-8A69-6CBB-E427-3B5311D5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6DE7962-9A36-E834-FB72-8F08CDD6D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244"/>
            <a:ext cx="12192000" cy="6225512"/>
          </a:xfrm>
        </p:spPr>
      </p:pic>
    </p:spTree>
    <p:extLst>
      <p:ext uri="{BB962C8B-B14F-4D97-AF65-F5344CB8AC3E}">
        <p14:creationId xmlns:p14="http://schemas.microsoft.com/office/powerpoint/2010/main" val="19285293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4F73D-E2D1-A2D9-75A9-6D7E24A33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3C17-7CEA-682C-A1DA-D4E87353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number of symbols and symbols&#10;&#10;Description automatically generated with medium confidence">
            <a:extLst>
              <a:ext uri="{FF2B5EF4-FFF2-40B4-BE49-F238E27FC236}">
                <a16:creationId xmlns:a16="http://schemas.microsoft.com/office/drawing/2014/main" id="{C00829B6-FAD8-4A56-575F-9B4EBF32A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79" y="0"/>
            <a:ext cx="10094441" cy="6858000"/>
          </a:xfrm>
        </p:spPr>
      </p:pic>
    </p:spTree>
    <p:extLst>
      <p:ext uri="{BB962C8B-B14F-4D97-AF65-F5344CB8AC3E}">
        <p14:creationId xmlns:p14="http://schemas.microsoft.com/office/powerpoint/2010/main" val="20690162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21AEE-94AA-4BD5-1A3B-5B29C142A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9940C-9B58-FFAF-90B9-BEFD8AE5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7BA67C6-6D4B-56F8-9D43-C3A6EF2C9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78138"/>
          </a:xfrm>
        </p:spPr>
      </p:pic>
    </p:spTree>
    <p:extLst>
      <p:ext uri="{BB962C8B-B14F-4D97-AF65-F5344CB8AC3E}">
        <p14:creationId xmlns:p14="http://schemas.microsoft.com/office/powerpoint/2010/main" val="354199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BA60C-DDDE-E633-6037-CDE829855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ECB0-9E51-838D-044E-CF004AD46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F4C28-72AC-FF0E-032B-6086FAE5B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 descr="A line drawing of a map&#10;&#10;Description automatically generated with medium confidence">
            <a:extLst>
              <a:ext uri="{FF2B5EF4-FFF2-40B4-BE49-F238E27FC236}">
                <a16:creationId xmlns:a16="http://schemas.microsoft.com/office/drawing/2014/main" id="{173D6B53-A2DF-7628-D185-DB94716A6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4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3154</TotalTime>
  <Words>9</Words>
  <Application>Microsoft Office PowerPoint</Application>
  <PresentationFormat>Widescreen</PresentationFormat>
  <Paragraphs>2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Aptos</vt:lpstr>
      <vt:lpstr>Aptos Display</vt:lpstr>
      <vt:lpstr>Arial</vt:lpstr>
      <vt:lpstr>Calibri</vt:lpstr>
      <vt:lpstr>Office Theme</vt:lpstr>
      <vt:lpstr>Hackenbush Unveiled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Hill, Benjamin</dc:creator>
  <cp:lastModifiedBy>Hill, Benjamin</cp:lastModifiedBy>
  <cp:revision>23</cp:revision>
  <dcterms:created xsi:type="dcterms:W3CDTF">2024-03-02T20:46:10Z</dcterms:created>
  <dcterms:modified xsi:type="dcterms:W3CDTF">2024-04-05T23:59:40Z</dcterms:modified>
</cp:coreProperties>
</file>